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351" r:id="rId2"/>
    <p:sldId id="352" r:id="rId3"/>
    <p:sldId id="353" r:id="rId4"/>
    <p:sldId id="354" r:id="rId5"/>
    <p:sldId id="355" r:id="rId6"/>
    <p:sldId id="356" r:id="rId7"/>
    <p:sldId id="357" r:id="rId8"/>
  </p:sldIdLst>
  <p:sldSz cx="9144000" cy="6858000" type="screen4x3"/>
  <p:notesSz cx="6815138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D4EAC-1F06-4D79-B582-9190FDE54482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0800" y="944880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E863E-3937-4617-A834-577E6009DB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13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DF528-5649-4200-81A4-B20E458DBCB0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0335" y="9448185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957E5-CB1F-4929-8A63-8387C9796C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80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1579-551D-4FD2-A590-931BF810FA3C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0E3-5DBD-48ED-A0DB-6AA72F7A9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1579-551D-4FD2-A590-931BF810FA3C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0E3-5DBD-48ED-A0DB-6AA72F7A9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1579-551D-4FD2-A590-931BF810FA3C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0E3-5DBD-48ED-A0DB-6AA72F7A9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1579-551D-4FD2-A590-931BF810FA3C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0E3-5DBD-48ED-A0DB-6AA72F7A9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1579-551D-4FD2-A590-931BF810FA3C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0E3-5DBD-48ED-A0DB-6AA72F7A9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1579-551D-4FD2-A590-931BF810FA3C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0E3-5DBD-48ED-A0DB-6AA72F7A9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1579-551D-4FD2-A590-931BF810FA3C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0E3-5DBD-48ED-A0DB-6AA72F7A9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1579-551D-4FD2-A590-931BF810FA3C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0E3-5DBD-48ED-A0DB-6AA72F7A9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1579-551D-4FD2-A590-931BF810FA3C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0E3-5DBD-48ED-A0DB-6AA72F7A9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1579-551D-4FD2-A590-931BF810FA3C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0E3-5DBD-48ED-A0DB-6AA72F7A9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1579-551D-4FD2-A590-931BF810FA3C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0E3-5DBD-48ED-A0DB-6AA72F7A9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21579-551D-4FD2-A590-931BF810FA3C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020E3-5DBD-48ED-A0DB-6AA72F7A9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924800" cy="5562600"/>
          </a:xfrm>
          <a:solidFill>
            <a:schemeClr val="bg1"/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mn-M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0 Arial "/>
              </a:rPr>
              <a:t>ШАРГА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0 Arial "/>
              </a:rPr>
              <a:t> </a:t>
            </a:r>
            <a:r>
              <a:rPr lang="mn-M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0 Arial "/>
              </a:rPr>
              <a:t>СумЫН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0 Arial "/>
              </a:rPr>
              <a:t> 2013 </a:t>
            </a:r>
            <a:r>
              <a:rPr lang="mn-M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0 Arial "/>
              </a:rPr>
              <a:t>ОНД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0 Arial "/>
              </a:rPr>
              <a:t> </a:t>
            </a:r>
            <a:r>
              <a:rPr lang="mn-M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0 Arial "/>
              </a:rPr>
              <a:t>                   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0 Arial "/>
              </a:rPr>
              <a:t> </a:t>
            </a:r>
            <a:r>
              <a:rPr lang="mn-M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0 Arial "/>
              </a:rPr>
              <a:t>                                          </a:t>
            </a:r>
            <a:r>
              <a:rPr lang="mn-M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0 Arial "/>
              </a:rPr>
              <a:t>ОНХС-ААР ХИЙГДСЭН АЖИЛ   </a:t>
            </a:r>
            <a:br>
              <a:rPr lang="mn-M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0 Arial "/>
              </a:rPr>
            </a:br>
            <a:r>
              <a:rPr lang="mn-M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0 Arial "/>
              </a:rPr>
              <a:t>                       </a:t>
            </a:r>
            <a:r>
              <a:rPr lang="mn-M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0 Arial "/>
              </a:rPr>
              <a:t/>
            </a:r>
            <a:br>
              <a:rPr lang="mn-M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0 Arial "/>
              </a:rPr>
            </a:br>
            <a:r>
              <a:rPr lang="mn-M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0 Arial "/>
              </a:rPr>
              <a:t/>
            </a:r>
            <a:br>
              <a:rPr lang="mn-M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0 Arial "/>
              </a:rPr>
            </a:b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0 Arial 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 flipH="1">
            <a:off x="228600" y="228600"/>
            <a:ext cx="4114800" cy="6477000"/>
          </a:xfrm>
          <a:prstGeom prst="wedgeRoundRectCallout">
            <a:avLst>
              <a:gd name="adj1" fmla="val -72071"/>
              <a:gd name="adj2" fmla="val -199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Төсөл арга хэмжээний нэр: </a:t>
            </a:r>
            <a:r>
              <a:rPr lang="mn-MN" sz="1600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“Наадмын талбай ”</a:t>
            </a:r>
            <a:endParaRPr lang="mn-MN" sz="1600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Төсөвт өртөг: 67500000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төгрөг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Гүйцэтгэсэн ажлын тоо:   /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i="1" dirty="0" smtClean="0">
                <a:latin typeface="Arial" pitchFamily="34" charset="0"/>
                <a:cs typeface="Arial" pitchFamily="34" charset="0"/>
              </a:rPr>
              <a:t>Талбайн хэмжээ 40Х60, талбайн суудал 2 давхар, 1200 хїний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 суудалтай,суудлын өмнүүр эргэн тойрон хамгаалалтын хайс татсан./Ханын өндөр 2м/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600" dirty="0" smtClean="0">
                <a:latin typeface="Arial" pitchFamily="34" charset="0"/>
                <a:cs typeface="Arial" pitchFamily="34" charset="0"/>
              </a:rPr>
              <a:t>-Төв  асарын хэмжээ 11мХ4м,  2 давхар, 2 давхар тус бүрдээ сандалтай, доод давхарт нэг өрөө, узелийн өрөө гэсэн 2 өрөөтэй.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600" dirty="0" smtClean="0">
                <a:latin typeface="Arial" pitchFamily="34" charset="0"/>
                <a:cs typeface="Arial" pitchFamily="34" charset="0"/>
              </a:rPr>
              <a:t>-Бөхийн асарын хэмжээ 15мХ3м, 3 тасалгаатай, 2 давхар сандалтай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600" dirty="0" smtClean="0">
                <a:latin typeface="Arial" pitchFamily="34" charset="0"/>
                <a:cs typeface="Arial" pitchFamily="34" charset="0"/>
              </a:rPr>
              <a:t>-Талай дээд, доод талдаа 2 хаалгатай./дааман</a:t>
            </a:r>
            <a:r>
              <a:rPr lang="mn-MN" sz="1600" dirty="0" smtClean="0"/>
              <a:t>/</a:t>
            </a:r>
            <a:endParaRPr lang="mn-MN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Хэрэгжсэн он: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2013-2014</a:t>
            </a:r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Гүйцэтгэгчийн нэр: Говь-Алтай аймгийн “Модон чєлєє” ХХК</a:t>
            </a:r>
            <a:endParaRPr lang="mn-MN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Ашиглалтанд хүлээн авсан огноо: 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2014.05.01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Хөрөнгийн эх үүсвэр: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ОНХС </a:t>
            </a:r>
          </a:p>
        </p:txBody>
      </p:sp>
      <p:pic>
        <p:nvPicPr>
          <p:cNvPr id="2050" name="Picture 2" descr="D:\Sharga zurag ONHS\наадмын талбай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57200"/>
            <a:ext cx="3962400" cy="3124200"/>
          </a:xfrm>
          <a:prstGeom prst="rect">
            <a:avLst/>
          </a:prstGeom>
          <a:noFill/>
        </p:spPr>
      </p:pic>
      <p:pic>
        <p:nvPicPr>
          <p:cNvPr id="2051" name="Picture 3" descr="D:\Sharga zurag ONHS\Наадмын талбай төв ас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810000"/>
            <a:ext cx="4609985" cy="2592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 flipH="1">
            <a:off x="609600" y="381000"/>
            <a:ext cx="3505200" cy="5867400"/>
          </a:xfrm>
          <a:prstGeom prst="wedgeRoundRectCallout">
            <a:avLst>
              <a:gd name="adj1" fmla="val -72071"/>
              <a:gd name="adj2" fmla="val -199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Төсөл арга хэмжээний нэр: </a:t>
            </a:r>
            <a:r>
              <a:rPr lang="mn-MN" sz="1600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“Блок тоосгоны їйлдвэр ”</a:t>
            </a:r>
            <a:endParaRPr lang="mn-MN" sz="1600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Төсөвт өртөг: 21500000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төгрөг</a:t>
            </a:r>
          </a:p>
          <a:p>
            <a:pPr lvl="0"/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Гүйцэтгэсэн ажлын тоо:   /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Машины марк –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QTJ4-26D </a:t>
            </a:r>
            <a:r>
              <a:rPr lang="mn-MN" sz="1600" i="1" dirty="0" smtClean="0">
                <a:latin typeface="Arial" pitchFamily="34" charset="0"/>
                <a:cs typeface="Arial" pitchFamily="34" charset="0"/>
              </a:rPr>
              <a:t>Цагт 4000 ш тоосго їйлдвэрлэх хїчин чадалтай, нїхтэй, нїхгїй болон замын хавтан зэргийг хийх 4ш хэвтэй,</a:t>
            </a:r>
            <a:r>
              <a:rPr lang="mn-MN" sz="1600" dirty="0" smtClean="0"/>
              <a:t> Зуурагч машин – 1ш</a:t>
            </a:r>
            <a:endParaRPr lang="en-US" sz="1600" dirty="0" smtClean="0"/>
          </a:p>
          <a:p>
            <a:pPr lvl="0"/>
            <a:r>
              <a:rPr lang="mn-MN" sz="1600" dirty="0" smtClean="0">
                <a:latin typeface="Arial" pitchFamily="34" charset="0"/>
                <a:cs typeface="Arial" pitchFamily="34" charset="0"/>
              </a:rPr>
              <a:t>Бүтээгдэхүүн зөөх тэрэг – 2ш,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mn-MN" sz="1600" dirty="0" smtClean="0">
                <a:latin typeface="Arial" pitchFamily="34" charset="0"/>
                <a:cs typeface="Arial" pitchFamily="34" charset="0"/>
              </a:rPr>
              <a:t>Туузан дамжуулга – 1ш / Иж бүрдлээрээ/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Хэрэгжсэн он: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2013</a:t>
            </a:r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Гүйцэтгэгчийн нэр: Улаанбаатар хотын “Богд хан бизнес групп” ХХК</a:t>
            </a:r>
            <a:endParaRPr lang="mn-MN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Ашиглалтанд хүлээн авсан огноо: 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2013.10.01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Хөрөнгийн эх үүсвэр: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ОНХС </a:t>
            </a:r>
          </a:p>
        </p:txBody>
      </p:sp>
      <p:pic>
        <p:nvPicPr>
          <p:cNvPr id="1026" name="Picture 2" descr="D:\Sharga zurag ONHS\Блок тоосгоны үйлдвэ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28601"/>
            <a:ext cx="4492625" cy="3200399"/>
          </a:xfrm>
          <a:prstGeom prst="rect">
            <a:avLst/>
          </a:prstGeom>
          <a:noFill/>
        </p:spPr>
      </p:pic>
      <p:pic>
        <p:nvPicPr>
          <p:cNvPr id="1027" name="Picture 3" descr="D:\Sharga zurag ONHS\Блок тоосгоны үйлдвэр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733800"/>
            <a:ext cx="4495800" cy="2892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 flipH="1">
            <a:off x="609600" y="381000"/>
            <a:ext cx="3505200" cy="5867400"/>
          </a:xfrm>
          <a:prstGeom prst="wedgeRoundRectCallout">
            <a:avLst>
              <a:gd name="adj1" fmla="val -72071"/>
              <a:gd name="adj2" fmla="val -199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Төсөл арга хэмжээний нэр: </a:t>
            </a:r>
            <a:r>
              <a:rPr lang="mn-MN" sz="1600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“Моджуулах хамгаалалтын хайс барих ”</a:t>
            </a:r>
            <a:endParaRPr lang="mn-MN" sz="1600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Төсөвт өртөг: 9357280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төгрөг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Гүйцэтгэсэн ажлын тоо:   /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i="1" dirty="0" smtClean="0">
                <a:latin typeface="Arial" pitchFamily="34" charset="0"/>
                <a:cs typeface="Arial" pitchFamily="34" charset="0"/>
              </a:rPr>
              <a:t>200М2 талбай бїхий газрыг хамгаалалтын тортой болгож ундны худгаас услалтын системээр холбон усалгааны асуулыг шийдэн 1000 суулгац суулгасан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/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Хэрэгжсэн он: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2013</a:t>
            </a:r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Гүйцэтгэгчийн нэр: Х.Тєгсбат ахлагчтай “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Perfect</a:t>
            </a:r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”  иргэдийн бїлэг</a:t>
            </a:r>
            <a:endParaRPr lang="mn-MN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Ашиглалтанд хүлээн авсан огноо: 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2013.08.15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Хөрөнгийн эх үүсвэр: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ОНХС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28600"/>
            <a:ext cx="4332288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D:\Sharga zurag ONHS\Хамгаалалтын хайс сумын төв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657600"/>
            <a:ext cx="4656992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 flipH="1">
            <a:off x="609600" y="381000"/>
            <a:ext cx="3505200" cy="5867400"/>
          </a:xfrm>
          <a:prstGeom prst="wedgeRoundRectCallout">
            <a:avLst>
              <a:gd name="adj1" fmla="val -72071"/>
              <a:gd name="adj2" fmla="val -199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Төсөл арга хэмжээний нэр: </a:t>
            </a:r>
            <a:r>
              <a:rPr lang="mn-MN" sz="1600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“Дээд голд чацарганы талбай хаших ”</a:t>
            </a:r>
            <a:endParaRPr lang="mn-MN" sz="1600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Төсөвт өртөг: 7263000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төгрөг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Гүйцэтгэсэн ажлын тоо:   /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i="1" dirty="0" smtClean="0">
                <a:latin typeface="Arial" pitchFamily="34" charset="0"/>
                <a:cs typeface="Arial" pitchFamily="34" charset="0"/>
              </a:rPr>
              <a:t>Баянгол багийн дээд голд 3 га газрыг хамгаалалтын тороор хашин чацарганы мод суулгасан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/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Хэрэгжсэн он: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2013</a:t>
            </a:r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Гүйцэтгэгчийн нэр: Б.Саруулбуян ахлагчтай “Мєнхийн гэгээ”  иргэдийн бїлэг</a:t>
            </a:r>
            <a:endParaRPr lang="mn-MN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Ашиглалтанд хүлээн авсан огноо: 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2013.09.24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Хөрөнгийн эх үүсвэр: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ОНХС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28600"/>
            <a:ext cx="4084638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D:\Sharga zurag ONHS\Дээд голын хай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484501"/>
            <a:ext cx="4435475" cy="3230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 flipH="1">
            <a:off x="381000" y="381000"/>
            <a:ext cx="3657600" cy="5867400"/>
          </a:xfrm>
          <a:prstGeom prst="wedgeRoundRectCallout">
            <a:avLst>
              <a:gd name="adj1" fmla="val -72071"/>
              <a:gd name="adj2" fmla="val -199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Төсөл арга хэмжээний нэр: </a:t>
            </a:r>
            <a:r>
              <a:rPr lang="mn-MN" sz="1600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“Баянгол, Сондуулт багуудад дунд оврын трактор ” нийлїїлэх -2ш</a:t>
            </a:r>
            <a:endParaRPr lang="mn-MN" sz="1600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Төсөвт өртөг: 33200000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төгрөг</a:t>
            </a:r>
          </a:p>
          <a:p>
            <a:pPr lvl="0"/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Гүйцэтгэсэн ажлын тоо:  </a:t>
            </a:r>
          </a:p>
          <a:p>
            <a:pPr lvl="0"/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/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i="1" dirty="0" smtClean="0">
                <a:latin typeface="Arial" pitchFamily="34" charset="0"/>
                <a:cs typeface="Arial" pitchFamily="34" charset="0"/>
              </a:rPr>
              <a:t>Баянгол , Сондбуулт багуудад тус бїр хадлангийн дунд оврын тракторыг хадуур тармуурын хамт </a:t>
            </a:r>
          </a:p>
          <a:p>
            <a:pPr lvl="0"/>
            <a:r>
              <a:rPr lang="mn-MN" sz="1600" dirty="0" smtClean="0">
                <a:latin typeface="Arial" pitchFamily="34" charset="0"/>
                <a:cs typeface="Arial" pitchFamily="34" charset="0"/>
              </a:rPr>
              <a:t>Төрөл – 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V -354</a:t>
            </a:r>
          </a:p>
          <a:p>
            <a:pPr lvl="0"/>
            <a:r>
              <a:rPr lang="mn-MN" sz="1600" dirty="0" smtClean="0">
                <a:latin typeface="Arial" pitchFamily="34" charset="0"/>
                <a:cs typeface="Arial" pitchFamily="34" charset="0"/>
              </a:rPr>
              <a:t>Овор хэмжээ 3100Х1500Х220/</a:t>
            </a:r>
            <a:endParaRPr lang="en-US" sz="1600" dirty="0" smtClean="0"/>
          </a:p>
          <a:p>
            <a:endParaRPr lang="mn-MN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Хэрэгжсэн он: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2013</a:t>
            </a:r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Гүйцэтгэгчийн нэр: Х.Тєгсбат ахлагчтай “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Perfect</a:t>
            </a:r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”  иргэдийн бїлэг</a:t>
            </a:r>
            <a:endParaRPr lang="mn-MN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Ашиглалтанд хүлээн авсан огноо: 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2013.09.07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Хөрөнгийн эх үүсвэр: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ОНХС </a:t>
            </a:r>
          </a:p>
        </p:txBody>
      </p:sp>
      <p:pic>
        <p:nvPicPr>
          <p:cNvPr id="4098" name="Picture 2" descr="D:\Sharga zurag ONHS\трактор 2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28600"/>
            <a:ext cx="4621213" cy="3071813"/>
          </a:xfrm>
          <a:prstGeom prst="rect">
            <a:avLst/>
          </a:prstGeom>
          <a:noFill/>
        </p:spPr>
      </p:pic>
      <p:pic>
        <p:nvPicPr>
          <p:cNvPr id="4099" name="Picture 3" descr="D:\Sharga zurag ONHS\Хадуур тармуу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429000"/>
            <a:ext cx="4495800" cy="3151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 flipH="1">
            <a:off x="381000" y="381000"/>
            <a:ext cx="3657600" cy="6096000"/>
          </a:xfrm>
          <a:prstGeom prst="wedgeRoundRectCallout">
            <a:avLst>
              <a:gd name="adj1" fmla="val -72071"/>
              <a:gd name="adj2" fmla="val -199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Төсөл арга хэмжээний нэр: </a:t>
            </a:r>
            <a:r>
              <a:rPr lang="mn-MN" sz="1600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“Сумын тєвийн ундны усны худгийн чайнь солих”</a:t>
            </a:r>
            <a:endParaRPr lang="mn-MN" sz="1600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Төсөвт өртөг: 9644000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төгрөг</a:t>
            </a:r>
          </a:p>
          <a:p>
            <a:pPr lvl="0"/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Гүйцэтгэсэн ажлын тоо:  </a:t>
            </a:r>
          </a:p>
          <a:p>
            <a:pPr lvl="0"/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/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i="1" dirty="0" smtClean="0">
                <a:latin typeface="Arial" pitchFamily="34" charset="0"/>
                <a:cs typeface="Arial" pitchFamily="34" charset="0"/>
              </a:rPr>
              <a:t>Сумын тєвийн ундны худгийн чайныг сольсон 4500л багтаамжтай,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198м,өргөн 122м, урт 244м Хийгдсэн материал нь зэвэрдэггүй ган буюу нерж төмрөөр хийгдсэн байна.Доороо 1 юүлүүртэй, 2 хаалттай, хяналтын түвшин хэмжигч 1,1 тагтай, дотроо чайнны материалаар хийгдсэн шаттай /</a:t>
            </a:r>
            <a:endParaRPr lang="en-US" sz="1600" dirty="0" smtClean="0"/>
          </a:p>
          <a:p>
            <a:endParaRPr lang="mn-MN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Хэрэгжсэн он: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2013</a:t>
            </a:r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Гүйцэтгэгчийн нэр: Х.Тєгсбат ахлагчтай “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Perfect</a:t>
            </a:r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”  иргэдийн бїлэг</a:t>
            </a:r>
            <a:endParaRPr lang="mn-MN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Ашиглалтанд хүлээн авсан огноо: 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2013.09.24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Хөрөнгийн эх үүсвэр: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ОНХС </a:t>
            </a:r>
          </a:p>
        </p:txBody>
      </p:sp>
      <p:pic>
        <p:nvPicPr>
          <p:cNvPr id="5122" name="Picture 2" descr="D:\Sharga zurag ONHS\худгийн чай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066800"/>
            <a:ext cx="4297363" cy="4952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534</Words>
  <Application>Microsoft Office PowerPoint</Application>
  <PresentationFormat>On-screen Show (4:3)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0 Arial </vt:lpstr>
      <vt:lpstr>Arial</vt:lpstr>
      <vt:lpstr>Calibri</vt:lpstr>
      <vt:lpstr>Office Theme</vt:lpstr>
      <vt:lpstr>ШАРГА СумЫН 2013 ОНД                                                               ОНХС-ААР ХИЙГДСЭН АЖИЛ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ШАРГА Сумд                                                              2013-2014 ОНЫ ОНХС-ААР ХИЙГДСЭН АЖИЛ                             </dc:title>
  <dc:creator>Turiin san</dc:creator>
  <cp:lastModifiedBy>samsung</cp:lastModifiedBy>
  <cp:revision>51</cp:revision>
  <dcterms:modified xsi:type="dcterms:W3CDTF">2017-05-10T06:29:55Z</dcterms:modified>
</cp:coreProperties>
</file>